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63" r:id="rId5"/>
    <p:sldId id="258" r:id="rId6"/>
    <p:sldId id="259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4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11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6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3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5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0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3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2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9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3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1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2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7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9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1F0F-9342-4B6E-BB81-FCFE66FCC32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381830-9558-46EE-BD37-7FAFA670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1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eum12345.ru/festival/parallelnaya-programma/zazvuci2024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UxMdUzg89A" TargetMode="External"/><Relationship Id="rId2" Type="http://schemas.openxmlformats.org/officeDocument/2006/relationships/hyperlink" Target="mailto:museum12345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StaeBhIHFQ4" TargetMode="External"/><Relationship Id="rId4" Type="http://schemas.openxmlformats.org/officeDocument/2006/relationships/hyperlink" Target="https://youtu.be/FeT3pSHwWw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eum12345.ru/adresa-chasy-raboty-telefony-muzeev/biblioteka-istorii-i-kultur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3145E-C6BB-7A60-31A1-507505597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5388003" cy="1646302"/>
          </a:xfrm>
        </p:spPr>
        <p:txBody>
          <a:bodyPr/>
          <a:lstStyle/>
          <a:p>
            <a:pPr algn="l"/>
            <a:r>
              <a:rPr lang="ru-RU" dirty="0"/>
              <a:t>Фестиваль </a:t>
            </a:r>
            <a:br>
              <a:rPr lang="ru-RU" dirty="0"/>
            </a:br>
            <a:r>
              <a:rPr lang="ru-RU" dirty="0"/>
              <a:t>«Детские дни»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536992-6730-50AB-E95C-7F5B0B1E6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/>
              <a:t>От идеи до воплощения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131DD-BFA4-18E3-4D40-26CA99CC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E8B2F-2E85-9453-0BAB-25EAF04AFA0C}"/>
              </a:ext>
            </a:extLst>
          </p:cNvPr>
          <p:cNvSpPr txBox="1"/>
          <p:nvPr/>
        </p:nvSpPr>
        <p:spPr>
          <a:xfrm>
            <a:off x="1507067" y="5794063"/>
            <a:ext cx="309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museum12345.ru</a:t>
            </a:r>
            <a:endParaRPr lang="ru-RU" b="1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86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BBC4C-B715-ADAF-7616-8835B8F7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Мостики-мосты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3A3BE-A0AB-94EA-971D-FB5F8852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hlinkClick r:id="rId2"/>
              </a:rPr>
              <a:t>Зазвучи, чтоб я тебя услышал!</a:t>
            </a:r>
            <a:endParaRPr lang="ru-RU" b="1" dirty="0"/>
          </a:p>
          <a:p>
            <a:r>
              <a:rPr lang="ru-RU" b="1" dirty="0"/>
              <a:t>11-14 лет</a:t>
            </a:r>
          </a:p>
          <a:p>
            <a:r>
              <a:rPr lang="ru-RU" dirty="0"/>
              <a:t>ТВОРЧЕСКАЯ ЛАБОРАТОРИЯ</a:t>
            </a:r>
          </a:p>
          <a:p>
            <a:r>
              <a:rPr lang="ru-RU" dirty="0"/>
              <a:t>Как мосты соединяют берега, так и музыка соединяет времена, традиции, ритмы и, конечно, людей.</a:t>
            </a:r>
          </a:p>
          <a:p>
            <a:r>
              <a:rPr lang="ru-RU" dirty="0"/>
              <a:t>Давай обсудим: из чего «делается» музыка? Как звуковой фон города объединяет людей? Связана ли повседневная речь с классической музыкой? И можно ли создать мелодию из самых простых предметов?</a:t>
            </a:r>
          </a:p>
          <a:p>
            <a:r>
              <a:rPr lang="ru-RU" dirty="0"/>
              <a:t>Участие в лаборатории – возможность для тебя построить мосты к себе и к другим, используя как стройматериал звуки улиц Выборгского района, ритмы, образы, фразы и шумы, стихи и журналы, свои мысли и чувства. Это попытка соединить музыку (любимую и не очень) и улицы города (во время прогулок по которым люди обычно прослушивают композиции), найти то, что откликается в тебе самом, создать свой саундтрек и зазвучать, чтобы быть услышанным!</a:t>
            </a:r>
          </a:p>
          <a:p>
            <a:r>
              <a:rPr lang="ru-RU" dirty="0"/>
              <a:t>Ты сможешь узнать:</a:t>
            </a:r>
          </a:p>
          <a:p>
            <a:r>
              <a:rPr lang="ru-RU" dirty="0"/>
              <a:t>- почему улицы района носят имена композиторов;</a:t>
            </a:r>
          </a:p>
          <a:p>
            <a:r>
              <a:rPr lang="ru-RU" dirty="0"/>
              <a:t>- как «услышать» город;</a:t>
            </a:r>
          </a:p>
          <a:p>
            <a:r>
              <a:rPr lang="ru-RU" dirty="0"/>
              <a:t>- что общего между рэпом и звуками города.</a:t>
            </a:r>
          </a:p>
          <a:p>
            <a:r>
              <a:rPr lang="ru-RU" dirty="0"/>
              <a:t>И сможешь сделать:</a:t>
            </a:r>
          </a:p>
          <a:p>
            <a:r>
              <a:rPr lang="ru-RU" dirty="0"/>
              <a:t>- «звучащий» коллаж;</a:t>
            </a:r>
          </a:p>
          <a:p>
            <a:r>
              <a:rPr lang="ru-RU" dirty="0"/>
              <a:t>- собственный саундтрек.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9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72084-5B36-7AF3-15B6-C975C822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Невыразимое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B868C-46D1-1F80-1922-4956F094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Экспозиция в музее где была представлена выставка картин.</a:t>
            </a:r>
          </a:p>
          <a:p>
            <a:pPr marL="0" indent="0">
              <a:buNone/>
            </a:pPr>
            <a:r>
              <a:rPr lang="ru-RU" dirty="0"/>
              <a:t>Участникам предлагалось изобразить языком жестов, тела свое восприятие картины.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Экскурсия «Фантастические твари и где их изучают»</a:t>
            </a:r>
          </a:p>
          <a:p>
            <a:pPr marL="0" indent="0">
              <a:buNone/>
            </a:pPr>
            <a:r>
              <a:rPr lang="ru-RU" dirty="0"/>
              <a:t>Программа от зоологического музея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8612BB-D705-718D-C0A6-EA19C24E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22" y="3857367"/>
            <a:ext cx="3820297" cy="27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2D1BA-11E6-6F1F-2430-4D636F8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56" y="10772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Интерактивная</a:t>
            </a:r>
            <a:br>
              <a:rPr lang="ru-RU" dirty="0"/>
            </a:br>
            <a:r>
              <a:rPr lang="ru-RU" dirty="0"/>
              <a:t>программа</a:t>
            </a:r>
            <a:br>
              <a:rPr lang="ru-RU" dirty="0"/>
            </a:br>
            <a:r>
              <a:rPr lang="ru-RU" dirty="0"/>
              <a:t>Магия маяков</a:t>
            </a:r>
            <a:br>
              <a:rPr lang="ru-RU" dirty="0"/>
            </a:br>
            <a:r>
              <a:rPr lang="ru-RU" sz="1800" dirty="0"/>
              <a:t>Невыразимое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740EAA-AD32-6B53-3584-79A77BE7D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2" y="2797665"/>
            <a:ext cx="5680975" cy="37880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5A2810-5484-CA35-C149-73D211D6A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" y="3321511"/>
            <a:ext cx="4895361" cy="3264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425D29-D887-3D2C-4D28-B0B6822E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97" y="583225"/>
            <a:ext cx="3937686" cy="29532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213487-E04A-FC5D-9D46-91F505441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80" y="272278"/>
            <a:ext cx="4020064" cy="30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0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D9F09-5E43-0525-FF0A-0B1046DF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Август 2023 </a:t>
            </a:r>
            <a:br>
              <a:rPr lang="ru-RU" dirty="0"/>
            </a:br>
            <a:r>
              <a:rPr lang="ru-RU" dirty="0"/>
              <a:t>Встреча участников, победителей 1 этапа конкурса на участие в параллельной программе фестиваля в Шлиссельбурге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B17B5C-F45B-645D-1381-73041ADE0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4" y="2860418"/>
            <a:ext cx="5825798" cy="38814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6F137F-945A-7C38-C1B1-280E13A7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78" y="2898196"/>
            <a:ext cx="5074508" cy="38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4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D35-9387-6670-18E9-F2AB9044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CB45DA-337A-7ACB-139A-65046DA87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9" y="42296"/>
            <a:ext cx="10229948" cy="6815704"/>
          </a:xfrm>
        </p:spPr>
      </p:pic>
    </p:spTree>
    <p:extLst>
      <p:ext uri="{BB962C8B-B14F-4D97-AF65-F5344CB8AC3E}">
        <p14:creationId xmlns:p14="http://schemas.microsoft.com/office/powerpoint/2010/main" val="419246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F2247-B73B-D5E9-3B64-071F0F71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 и 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457F5-2D47-A813-2279-0C0DD3283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Юлия Мацкевич, исполнительный директор фестиваля,</a:t>
            </a:r>
            <a:br>
              <a:rPr lang="ru-RU" dirty="0"/>
            </a:br>
            <a:r>
              <a:rPr lang="ru-RU" i="1" dirty="0"/>
              <a:t>+7 (952) 388-86-91, </a:t>
            </a:r>
            <a:r>
              <a:rPr lang="ru-RU" i="1" dirty="0">
                <a:hlinkClick r:id="rId2"/>
              </a:rPr>
              <a:t>museum12345@gmail.com</a:t>
            </a:r>
            <a:endParaRPr lang="ru-RU" i="1" dirty="0"/>
          </a:p>
          <a:p>
            <a:r>
              <a:rPr lang="ru-RU" i="1" dirty="0"/>
              <a:t>Полезные ссылки: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Symbol" panose="05050102010706020507" pitchFamily="18" charset="2"/>
              </a:rPr>
              <a:t>·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         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Елена Коробкова.</a:t>
            </a:r>
            <a:r>
              <a:rPr lang="ru-RU" sz="1800" dirty="0">
                <a:effectLst/>
                <a:latin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Концептуальные основы проектирования детских культурных практик: как поймать идею. </a:t>
            </a:r>
            <a:r>
              <a:rPr lang="ru-RU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https://youtu.be/yUxMdUzg89A</a:t>
            </a:r>
            <a:endParaRPr lang="ru-RU" sz="1800" dirty="0">
              <a:effectLst/>
              <a:latin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Symbol" panose="05050102010706020507" pitchFamily="18" charset="2"/>
              </a:rPr>
              <a:t>·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         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Татьяна Рябухина.</a:t>
            </a:r>
            <a:r>
              <a:rPr lang="ru-RU" sz="1800" dirty="0">
                <a:effectLst/>
                <a:latin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Как сделать так, чтобы подросток получил в культурной институции тот опыт, который заслуживает? </a:t>
            </a:r>
            <a:r>
              <a:rPr lang="ru-RU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https://youtu.be/FeT3pSHwWwE</a:t>
            </a:r>
            <a:endParaRPr lang="ru-RU" sz="1800" dirty="0">
              <a:effectLst/>
              <a:latin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Symbol" panose="05050102010706020507" pitchFamily="18" charset="2"/>
              </a:rPr>
              <a:t>·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         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Анастасия Паршукова.</a:t>
            </a:r>
            <a:r>
              <a:rPr lang="ru-RU" sz="1800" dirty="0">
                <a:effectLst/>
                <a:latin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Гвоздь программы: как сделать так, чтобы все прошло гладко. </a:t>
            </a:r>
            <a:r>
              <a:rPr lang="ru-RU" sz="1800" i="1" dirty="0">
                <a:effectLst/>
                <a:latin typeface="Calibri" panose="020F0502020204030204" pitchFamily="34" charset="0"/>
              </a:rPr>
              <a:t>Тренинг по адаптации программ к особенностям разных возрастов и сложным ситуациям на площадках</a:t>
            </a:r>
            <a:r>
              <a:rPr lang="ru-RU" sz="1800" dirty="0">
                <a:effectLst/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https://youtu.be/StaeBhIHFQ4</a:t>
            </a:r>
            <a:endParaRPr lang="ru-RU" sz="1800" dirty="0"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5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68EA-71BF-9828-C52A-7D5897E0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978"/>
          </a:xfrm>
        </p:spPr>
        <p:txBody>
          <a:bodyPr/>
          <a:lstStyle/>
          <a:p>
            <a:r>
              <a:rPr lang="ru-RU" dirty="0"/>
              <a:t>Основные принципы и цели фестиваля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E17D0C-C3D2-2C10-C495-3889A6006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9903"/>
            <a:ext cx="9199834" cy="474499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Фестиваль «Детские дни»</a:t>
            </a:r>
            <a:r>
              <a:rPr lang="ru-RU" dirty="0"/>
              <a:t> – это масштабный партнёрский проект, ежегодно объединяющий более сорока музеев и других организаций. </a:t>
            </a:r>
          </a:p>
          <a:p>
            <a:r>
              <a:rPr lang="ru-RU" dirty="0">
                <a:solidFill>
                  <a:srgbClr val="FF0000"/>
                </a:solidFill>
              </a:rPr>
              <a:t>Был придуман в 2005 году, чтобы вдохновлять родителей на творческое общение с детьми в музеях, а музеи — на поиск новых форм взаимодействия с посетителями, которые помогли бы </a:t>
            </a:r>
            <a:r>
              <a:rPr lang="ru-RU" b="1" dirty="0">
                <a:solidFill>
                  <a:srgbClr val="FF0000"/>
                </a:solidFill>
              </a:rPr>
              <a:t>детям</a:t>
            </a:r>
            <a:r>
              <a:rPr lang="ru-RU" dirty="0">
                <a:solidFill>
                  <a:srgbClr val="FF0000"/>
                </a:solidFill>
              </a:rPr>
              <a:t> воспринимать музейные коллекции как важные для себя ценности.</a:t>
            </a:r>
          </a:p>
          <a:p>
            <a:r>
              <a:rPr lang="ru-RU" b="1" dirty="0"/>
              <a:t>Программа фестиваля</a:t>
            </a:r>
            <a:r>
              <a:rPr lang="ru-RU" dirty="0"/>
              <a:t> включает городскую программу для широкой публики – детей, подростков и семейной аудитории, а также мероприятия для музейных сотрудников.</a:t>
            </a:r>
          </a:p>
          <a:p>
            <a:r>
              <a:rPr lang="ru-RU" b="1" dirty="0"/>
              <a:t>Для горожан</a:t>
            </a:r>
            <a:r>
              <a:rPr lang="ru-RU" dirty="0"/>
              <a:t> «Детские дни» – это яркие и занимательные музейные события: интерактивные выставки, игровые занятия и акции.</a:t>
            </a:r>
          </a:p>
          <a:p>
            <a:r>
              <a:rPr lang="ru-RU" dirty="0"/>
              <a:t>Возможность обмениваться опытом</a:t>
            </a:r>
          </a:p>
          <a:p>
            <a:r>
              <a:rPr lang="ru-RU" dirty="0"/>
              <a:t>Традиционно проходит весной и осенью</a:t>
            </a:r>
          </a:p>
          <a:p>
            <a:r>
              <a:rPr lang="ru-RU" dirty="0"/>
              <a:t>20 лет в 2024 году</a:t>
            </a:r>
          </a:p>
          <a:p>
            <a:r>
              <a:rPr lang="ru-RU" b="1" dirty="0"/>
              <a:t>Организатор фестиваля: </a:t>
            </a:r>
            <a:r>
              <a:rPr lang="ru-RU" dirty="0"/>
              <a:t>НП «Центр развития музейного дела» при поддержке Комитета по культуре Санкт-Петербурга.</a:t>
            </a:r>
          </a:p>
          <a:p>
            <a:r>
              <a:rPr lang="ru-RU" dirty="0"/>
              <a:t>Коммуникация между ребенком и родителем</a:t>
            </a:r>
          </a:p>
          <a:p>
            <a:r>
              <a:rPr lang="ru-RU" dirty="0">
                <a:solidFill>
                  <a:srgbClr val="FF0000"/>
                </a:solidFill>
              </a:rPr>
              <a:t>Все программы максимально ориентированы на ребенка, его возраст, возрастные особенности, потребности</a:t>
            </a:r>
          </a:p>
        </p:txBody>
      </p:sp>
    </p:spTree>
    <p:extLst>
      <p:ext uri="{BB962C8B-B14F-4D97-AF65-F5344CB8AC3E}">
        <p14:creationId xmlns:p14="http://schemas.microsoft.com/office/powerpoint/2010/main" val="167622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7E52B-D561-9DAB-216C-74D3B142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9940"/>
            <a:ext cx="8596668" cy="1320800"/>
          </a:xfrm>
        </p:spPr>
        <p:txBody>
          <a:bodyPr/>
          <a:lstStyle/>
          <a:p>
            <a:r>
              <a:rPr lang="ru-RU" dirty="0"/>
              <a:t>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804D9-055E-F287-7178-A1AA8B06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81" y="1353280"/>
            <a:ext cx="8596668" cy="3880773"/>
          </a:xfrm>
        </p:spPr>
        <p:txBody>
          <a:bodyPr/>
          <a:lstStyle/>
          <a:p>
            <a:r>
              <a:rPr lang="ru-RU" dirty="0"/>
              <a:t>Основная - маршруты, путеводители, экскурсии (Только для музеев)</a:t>
            </a:r>
          </a:p>
          <a:p>
            <a:r>
              <a:rPr lang="ru-RU" dirty="0"/>
              <a:t>Параллельная программа (могут участвовать библиотеки)</a:t>
            </a:r>
          </a:p>
          <a:p>
            <a:r>
              <a:rPr lang="ru-RU" dirty="0"/>
              <a:t>Выставки, интерактивные и игровые программы, мастер-классы, другие форматы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6E24C-4166-4D3C-8164-598DA0445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86" y="3429000"/>
            <a:ext cx="4438135" cy="3170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82452A-E777-F998-4F1A-C482AFC29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6" y="2977227"/>
            <a:ext cx="5261919" cy="37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0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D6B97-ECCB-6B50-62B1-8C8C29E4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может предложить библиотека?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1C3F6-371D-49FE-470C-54EEEB8D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Ориентироваться на профиль и направленность библиотеки</a:t>
            </a:r>
          </a:p>
          <a:p>
            <a:r>
              <a:rPr lang="ru-RU" dirty="0"/>
              <a:t>Экспозицию или уникальные документы, артефакты, книги</a:t>
            </a:r>
          </a:p>
          <a:p>
            <a:r>
              <a:rPr lang="ru-RU" dirty="0"/>
              <a:t>Не рекомендуется брать темы, которые гораздо лучше могут быть представлены в музеях</a:t>
            </a:r>
          </a:p>
          <a:p>
            <a:r>
              <a:rPr lang="ru-RU" dirty="0"/>
              <a:t>В первую очередь рассматривать и максимально раскрыть сильные стороны конкретной библиотеки</a:t>
            </a:r>
          </a:p>
          <a:p>
            <a:r>
              <a:rPr lang="ru-RU" dirty="0"/>
              <a:t>Маршрутные листы, квесты исключить</a:t>
            </a:r>
          </a:p>
          <a:p>
            <a:r>
              <a:rPr lang="ru-RU" dirty="0"/>
              <a:t>Обязательно учитываем концепцию фестиваля</a:t>
            </a:r>
          </a:p>
        </p:txBody>
      </p:sp>
    </p:spTree>
    <p:extLst>
      <p:ext uri="{BB962C8B-B14F-4D97-AF65-F5344CB8AC3E}">
        <p14:creationId xmlns:p14="http://schemas.microsoft.com/office/powerpoint/2010/main" val="226998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48F55-DEDE-D04F-3994-27F1D17D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поймать идею? И что делать если я принимаю участие в первый раз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C8298-944E-90DE-02C2-5CBA9A28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Думаем над заданной темой, пытаемся понять ее суть, анализируем, развиваем идею, особое внимание уделяем опорным пунктам программы (книга, артефакты, коллекции, уникальные материалы)</a:t>
            </a:r>
          </a:p>
          <a:p>
            <a:r>
              <a:rPr lang="ru-RU" dirty="0"/>
              <a:t>Сначала идея, потом наращиваем структуру, а не наоборот</a:t>
            </a:r>
          </a:p>
          <a:p>
            <a:r>
              <a:rPr lang="ru-RU" dirty="0"/>
              <a:t>Делаем акцент на уникальности</a:t>
            </a:r>
          </a:p>
          <a:p>
            <a:r>
              <a:rPr lang="ru-RU" dirty="0"/>
              <a:t>Мозговой штурм или совместное накидывание идей</a:t>
            </a:r>
          </a:p>
          <a:p>
            <a:r>
              <a:rPr lang="ru-RU" dirty="0"/>
              <a:t>Работа в группе с музеями, послушать программы и идеи коллег из других учреждений, возможность обсудить</a:t>
            </a:r>
          </a:p>
          <a:p>
            <a:r>
              <a:rPr lang="ru-RU" dirty="0"/>
              <a:t>Уникальная возможность посмотреть на свою программу со стороны</a:t>
            </a:r>
          </a:p>
          <a:p>
            <a:r>
              <a:rPr lang="ru-RU" dirty="0"/>
              <a:t>По возможности участвуем в семинарах, которые организуют кураторы фестиваля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77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6AF02-2BA8-EA69-ACE7-8D84D9A4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составить заявку. Ключевые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C7CF2-1374-3174-D047-45C0D825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Определиться с возрастной аудиторией (чем конкретнее тем лучше)</a:t>
            </a:r>
          </a:p>
          <a:p>
            <a:r>
              <a:rPr lang="ru-RU" b="1" dirty="0"/>
              <a:t>Понять каким образом заданная тема фестиваля соотносится с вашим учреждением и что можем предложить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Каким образом в своей программе вы отражаете тему фестиваля? </a:t>
            </a:r>
            <a:r>
              <a:rPr lang="ru-RU" b="1" dirty="0"/>
              <a:t>В чем конкретно оно выражается? (Невыразимое, случай, мостики-мосты)</a:t>
            </a:r>
          </a:p>
          <a:p>
            <a:r>
              <a:rPr lang="ru-RU" b="1" dirty="0"/>
              <a:t>Определиться с идеей и концепцией своей программы (опорные точки)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Какие активности будут в вашей программе?</a:t>
            </a:r>
          </a:p>
          <a:p>
            <a:pPr marL="0" indent="0">
              <a:buNone/>
            </a:pPr>
            <a:r>
              <a:rPr lang="ru-RU" dirty="0"/>
              <a:t>Т.е. что будет делать ребенок кроме слушания (игры, импровизации, мастер-классы, викторины и т.д.)</a:t>
            </a:r>
          </a:p>
          <a:p>
            <a:r>
              <a:rPr lang="ru-RU" b="1" dirty="0">
                <a:solidFill>
                  <a:srgbClr val="FF0000"/>
                </a:solidFill>
              </a:rPr>
              <a:t>Что ребенок вынесет из этой программы?</a:t>
            </a:r>
          </a:p>
          <a:p>
            <a:pPr marL="0" indent="0">
              <a:buNone/>
            </a:pPr>
            <a:r>
              <a:rPr lang="ru-RU" dirty="0"/>
              <a:t>(научится рассуждать, узнает новые интересные факты, научится рисовать, будет исследователем и т.д.)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0D9E9-1956-1BF0-F3F0-3E3B4E0CB4FA}"/>
              </a:ext>
            </a:extLst>
          </p:cNvPr>
          <p:cNvSpPr txBox="1"/>
          <p:nvPr/>
        </p:nvSpPr>
        <p:spPr>
          <a:xfrm>
            <a:off x="9384701" y="1053237"/>
            <a:ext cx="2388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Основные возрастные категории:</a:t>
            </a:r>
          </a:p>
          <a:p>
            <a:r>
              <a:rPr lang="ru-RU" dirty="0"/>
              <a:t>От 5 до 8 лет</a:t>
            </a:r>
          </a:p>
          <a:p>
            <a:r>
              <a:rPr lang="ru-RU" dirty="0"/>
              <a:t>От 7 до 10 лет</a:t>
            </a:r>
          </a:p>
          <a:p>
            <a:r>
              <a:rPr lang="ru-RU" dirty="0"/>
              <a:t>От 9 до 12 лет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9D75E5-BE7F-8B0B-D67C-79FA4B9A4E0C}"/>
              </a:ext>
            </a:extLst>
          </p:cNvPr>
          <p:cNvSpPr/>
          <p:nvPr/>
        </p:nvSpPr>
        <p:spPr>
          <a:xfrm>
            <a:off x="9144000" y="1007527"/>
            <a:ext cx="2141837" cy="20759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Основные возрастные категории:</a:t>
            </a:r>
          </a:p>
          <a:p>
            <a:r>
              <a:rPr lang="ru-RU" dirty="0"/>
              <a:t>От 5 до 8 лет</a:t>
            </a:r>
          </a:p>
          <a:p>
            <a:r>
              <a:rPr lang="ru-RU" dirty="0"/>
              <a:t>От 7 до 10 лет</a:t>
            </a:r>
          </a:p>
          <a:p>
            <a:r>
              <a:rPr lang="ru-RU" dirty="0"/>
              <a:t>От 9 до 12 лет</a:t>
            </a:r>
          </a:p>
        </p:txBody>
      </p:sp>
    </p:spTree>
    <p:extLst>
      <p:ext uri="{BB962C8B-B14F-4D97-AF65-F5344CB8AC3E}">
        <p14:creationId xmlns:p14="http://schemas.microsoft.com/office/powerpoint/2010/main" val="384742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4CA53-FE61-FA25-F2E5-B05E2BE2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заявки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C8996-68D2-69FF-A2FB-2372F0F8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Для заявки составляем грамотный анонс, который обязательно должен учитывать вышеперечисленные параметры.</a:t>
            </a:r>
          </a:p>
          <a:p>
            <a:r>
              <a:rPr lang="ru-RU" dirty="0">
                <a:solidFill>
                  <a:srgbClr val="FF0000"/>
                </a:solidFill>
              </a:rPr>
              <a:t>Куратором должно быть понятно, что вы имели ввиду и на что приглашаете, обязательно обозначить, что ребенок вынесет из программы.</a:t>
            </a:r>
          </a:p>
          <a:p>
            <a:r>
              <a:rPr lang="ru-RU" dirty="0">
                <a:solidFill>
                  <a:schemeClr val="tx1"/>
                </a:solidFill>
              </a:rPr>
              <a:t>Один анонс краткий для информирования, второй более развернутый для специалистов. Обратить внимание, что количество знаков в заявке ограничено, поэтому формируем свою идею емко и лаконично.</a:t>
            </a:r>
          </a:p>
          <a:p>
            <a:r>
              <a:rPr lang="ru-RU" dirty="0">
                <a:solidFill>
                  <a:schemeClr val="tx1"/>
                </a:solidFill>
              </a:rPr>
              <a:t>Заполняем заявку на </a:t>
            </a:r>
            <a:r>
              <a:rPr lang="ru-RU" dirty="0" err="1">
                <a:solidFill>
                  <a:schemeClr val="tx1"/>
                </a:solidFill>
              </a:rPr>
              <a:t>гугл</a:t>
            </a:r>
            <a:r>
              <a:rPr lang="ru-RU" dirty="0">
                <a:solidFill>
                  <a:schemeClr val="tx1"/>
                </a:solidFill>
              </a:rPr>
              <a:t> диске и отправляем.</a:t>
            </a:r>
          </a:p>
          <a:p>
            <a:r>
              <a:rPr lang="ru-RU" dirty="0">
                <a:solidFill>
                  <a:schemeClr val="tx1"/>
                </a:solidFill>
              </a:rPr>
              <a:t>Ждем подтверждения от кураторов фестиваля, далее если заявка прошла следует корректировка программы, доработка в группе с другими участниками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57964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680AA-F4A7-1A32-A0AD-3D850218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 (Уточнение и доработка анонса)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40111FB-DD5B-E847-65CB-3362C2BAF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4" y="1373758"/>
            <a:ext cx="7680614" cy="5331842"/>
          </a:xfrm>
        </p:spPr>
      </p:pic>
    </p:spTree>
    <p:extLst>
      <p:ext uri="{BB962C8B-B14F-4D97-AF65-F5344CB8AC3E}">
        <p14:creationId xmlns:p14="http://schemas.microsoft.com/office/powerpoint/2010/main" val="82845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6AAFC-77E0-7710-0FF1-9193233F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интересных программ музеев и библиотек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03534-6BD7-E477-E442-A4D08B59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hlinkClick r:id="rId2"/>
              </a:rPr>
              <a:t>Детская библиотека истории и культуры Петербурга, филиал №2 ЦГДБ им. А.С. Пушкина</a:t>
            </a:r>
            <a:br>
              <a:rPr lang="ru-RU" dirty="0"/>
            </a:br>
            <a:endParaRPr lang="ru-RU" dirty="0"/>
          </a:p>
          <a:p>
            <a:r>
              <a:rPr lang="ru-RU" dirty="0"/>
              <a:t>ИГРА-РЫБАЛКА</a:t>
            </a:r>
          </a:p>
          <a:p>
            <a:r>
              <a:rPr lang="ru-RU" dirty="0"/>
              <a:t>Не всякий писатель может похвастаться неиссякаемой любовью художников к своим произведениям. Александр Сергеевич – может! Приходите на игру-рыбалку, бросайте в море невод, ловите золотых рыбок и отправляйтесь в мир сказок Пушкина!</a:t>
            </a:r>
          </a:p>
          <a:p>
            <a:r>
              <a:rPr lang="ru-RU" dirty="0"/>
              <a:t> Вы увидите:</a:t>
            </a:r>
          </a:p>
          <a:p>
            <a:r>
              <a:rPr lang="ru-RU" dirty="0"/>
              <a:t>- иллюстрации тридцати трех художников-сказочников;</a:t>
            </a:r>
          </a:p>
          <a:p>
            <a:r>
              <a:rPr lang="ru-RU" dirty="0"/>
              <a:t>- книги, на которых выросли ваши родители (и не только они);</a:t>
            </a:r>
          </a:p>
          <a:p>
            <a:r>
              <a:rPr lang="ru-RU" dirty="0"/>
              <a:t>- то, чего раньше не замечали даже в хорошо знакомых книгах.</a:t>
            </a:r>
          </a:p>
          <a:p>
            <a:r>
              <a:rPr lang="ru-RU" dirty="0"/>
              <a:t> Мы будем:</a:t>
            </a:r>
          </a:p>
          <a:p>
            <a:r>
              <a:rPr lang="ru-RU" dirty="0"/>
              <a:t>- рассматривать книжные иллюстрации и учиться делать это вдумчиво;</a:t>
            </a:r>
          </a:p>
          <a:p>
            <a:r>
              <a:rPr lang="ru-RU" dirty="0"/>
              <a:t>- проявлять смекалку и фантазию;</a:t>
            </a:r>
          </a:p>
          <a:p>
            <a:r>
              <a:rPr lang="ru-RU" dirty="0"/>
              <a:t>- пробовать мыслить как художники.</a:t>
            </a:r>
          </a:p>
          <a:p>
            <a:r>
              <a:rPr lang="ru-RU" dirty="0"/>
              <a:t> А еще: сравнивать, искать, считать, смеяться и создавать свои собственные иллюстрации!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399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516</TotalTime>
  <Words>1124</Words>
  <Application>Microsoft Office PowerPoint</Application>
  <PresentationFormat>Широкоэкранный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Фестиваль  «Детские дни»</vt:lpstr>
      <vt:lpstr>Основные принципы и цели фестиваля</vt:lpstr>
      <vt:lpstr>Программы</vt:lpstr>
      <vt:lpstr>Что может предложить библиотека?</vt:lpstr>
      <vt:lpstr>Как поймать идею? И что делать если я принимаю участие в первый раз</vt:lpstr>
      <vt:lpstr>Как составить заявку. Ключевые моменты</vt:lpstr>
      <vt:lpstr>Составление заявки</vt:lpstr>
      <vt:lpstr>2 этап (Уточнение и доработка анонса)</vt:lpstr>
      <vt:lpstr>Примеры интересных программ музеев и библиотек</vt:lpstr>
      <vt:lpstr>Мостики-мосты</vt:lpstr>
      <vt:lpstr>Невыразимое</vt:lpstr>
      <vt:lpstr>Интерактивная программа Магия маяков Невыразимое</vt:lpstr>
      <vt:lpstr>Август 2023  Встреча участников, победителей 1 этапа конкурса на участие в параллельной программе фестиваля в Шлиссельбурге</vt:lpstr>
      <vt:lpstr>Презентация PowerPoint</vt:lpstr>
      <vt:lpstr>Контакты и полезные ссылки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 «Детские дни»</dc:title>
  <dc:creator>filial5-2</dc:creator>
  <cp:lastModifiedBy>filial5-2</cp:lastModifiedBy>
  <cp:revision>9</cp:revision>
  <dcterms:created xsi:type="dcterms:W3CDTF">2024-03-15T07:48:51Z</dcterms:created>
  <dcterms:modified xsi:type="dcterms:W3CDTF">2024-03-16T12:41:34Z</dcterms:modified>
</cp:coreProperties>
</file>